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IBM Plex Sans Medium" panose="020B0603050203000203" pitchFamily="34" charset="0"/>
      <p:regular r:id="rId12"/>
    </p:embeddedFont>
    <p:embeddedFont>
      <p:font typeface="Roboto" panose="02000000000000000000" pitchFamily="2" charset="0"/>
      <p:regular r:id="rId13"/>
    </p:embeddedFont>
  </p:embeddedFontLst>
  <p:defaultTextStyle>
    <a:defPPr>
      <a:defRPr lang="en-001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93481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>
              <a:alpha val="80000"/>
            </a:srgbClr>
          </a:solidFill>
          <a:ln/>
        </p:spPr>
        <p:txBody>
          <a:bodyPr/>
          <a:lstStyle/>
          <a:p>
            <a:endParaRPr lang="en-001" dirty="0"/>
          </a:p>
        </p:txBody>
      </p:sp>
      <p:sp>
        <p:nvSpPr>
          <p:cNvPr id="4" name="Text 1"/>
          <p:cNvSpPr/>
          <p:nvPr/>
        </p:nvSpPr>
        <p:spPr>
          <a:xfrm>
            <a:off x="3569732" y="2745462"/>
            <a:ext cx="749093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Interactive Tic Tac Toe Game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3794403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Full Stack Web Development Internship Project</a:t>
            </a:r>
            <a:endParaRPr lang="en-US" sz="2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450306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Presented by a Second-Year B.Tech Computer Science Student</a:t>
            </a:r>
            <a:endParaRPr lang="en-US" sz="175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Text 4"/>
          <p:cNvSpPr/>
          <p:nvPr/>
        </p:nvSpPr>
        <p:spPr>
          <a:xfrm>
            <a:off x="793790" y="512111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chemeClr val="accent4">
                    <a:lumMod val="60000"/>
                    <a:lumOff val="40000"/>
                  </a:schemeClr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"FAIZAN FIROZ SHAH"</a:t>
            </a:r>
            <a:endParaRPr lang="en-US" sz="175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41169" y="1954411"/>
            <a:ext cx="734794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The Challenge:</a:t>
            </a:r>
            <a:r>
              <a:rPr lang="en-US" sz="35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Redefining a Classic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1133951" y="3315176"/>
            <a:ext cx="12702659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"How can we transform a basic browser-based game into an engaging, responsive, and interactive experience that showcases fundamental full stack development principles?"</a:t>
            </a:r>
            <a:endParaRPr lang="en-US" sz="2650" dirty="0"/>
          </a:p>
        </p:txBody>
      </p:sp>
      <p:sp>
        <p:nvSpPr>
          <p:cNvPr id="4" name="Shape 2"/>
          <p:cNvSpPr/>
          <p:nvPr/>
        </p:nvSpPr>
        <p:spPr>
          <a:xfrm>
            <a:off x="793790" y="2975015"/>
            <a:ext cx="30480" cy="1956197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5186363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Many online Tic Tac Toe games lack essential features like score tracking, seamless responsiveness, or truly interactive design. This internship project aimed to build a dynamic, modern version of Tic Tac Toe with significantly improved usability and interactive elements.</a:t>
            </a:r>
            <a:endParaRPr lang="en-US" sz="17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12DEFF-BE33-75D2-C9D2-4DC89F3FC562}"/>
              </a:ext>
            </a:extLst>
          </p:cNvPr>
          <p:cNvSpPr txBox="1"/>
          <p:nvPr/>
        </p:nvSpPr>
        <p:spPr>
          <a:xfrm>
            <a:off x="12779298" y="7716643"/>
            <a:ext cx="1761894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PAGE NO.1</a:t>
            </a:r>
            <a:endParaRPr lang="en-00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49642" y="1088350"/>
            <a:ext cx="893111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Project Objectives:</a:t>
            </a:r>
            <a:r>
              <a:rPr lang="en-US" sz="35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Learning Through Doing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108954"/>
            <a:ext cx="6407944" cy="2093714"/>
          </a:xfrm>
          <a:prstGeom prst="roundRect">
            <a:avLst>
              <a:gd name="adj" fmla="val 1625"/>
            </a:avLst>
          </a:prstGeom>
          <a:solidFill>
            <a:srgbClr val="1A1A1A"/>
          </a:solidFill>
          <a:ln w="30480">
            <a:solidFill>
              <a:srgbClr val="61646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93790" y="2108954"/>
            <a:ext cx="60960" cy="2093714"/>
          </a:xfrm>
          <a:prstGeom prst="roundRect">
            <a:avLst>
              <a:gd name="adj" fmla="val 55814"/>
            </a:avLst>
          </a:prstGeom>
          <a:solidFill>
            <a:srgbClr val="FFBC8F"/>
          </a:solidFill>
          <a:ln/>
        </p:spPr>
      </p:sp>
      <p:sp>
        <p:nvSpPr>
          <p:cNvPr id="5" name="Text 3"/>
          <p:cNvSpPr/>
          <p:nvPr/>
        </p:nvSpPr>
        <p:spPr>
          <a:xfrm>
            <a:off x="1112044" y="2366248"/>
            <a:ext cx="43698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Mastering Core Web Technologies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12044" y="2856667"/>
            <a:ext cx="58323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 apply and strengthen practical knowledge of </a:t>
            </a: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HTML, CSS, and JavaScript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through hands-on development.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108954"/>
            <a:ext cx="6408063" cy="2093714"/>
          </a:xfrm>
          <a:prstGeom prst="roundRect">
            <a:avLst>
              <a:gd name="adj" fmla="val 1625"/>
            </a:avLst>
          </a:prstGeom>
          <a:solidFill>
            <a:srgbClr val="1A1A1A"/>
          </a:solidFill>
          <a:ln w="30480">
            <a:solidFill>
              <a:srgbClr val="61646A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428548" y="2108954"/>
            <a:ext cx="60960" cy="2093714"/>
          </a:xfrm>
          <a:prstGeom prst="roundRect">
            <a:avLst>
              <a:gd name="adj" fmla="val 55814"/>
            </a:avLst>
          </a:prstGeom>
          <a:solidFill>
            <a:srgbClr val="FFBC8F"/>
          </a:solidFill>
          <a:ln/>
        </p:spPr>
      </p:sp>
      <p:sp>
        <p:nvSpPr>
          <p:cNvPr id="9" name="Text 7"/>
          <p:cNvSpPr/>
          <p:nvPr/>
        </p:nvSpPr>
        <p:spPr>
          <a:xfrm>
            <a:off x="7746802" y="2366248"/>
            <a:ext cx="42817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Robust Game Logic Development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46802" y="2856667"/>
            <a:ext cx="58325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 implement precise game logic, including accurate validation for detecting winners and managing draw conditions.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429482"/>
            <a:ext cx="6407944" cy="2093714"/>
          </a:xfrm>
          <a:prstGeom prst="roundRect">
            <a:avLst>
              <a:gd name="adj" fmla="val 1625"/>
            </a:avLst>
          </a:prstGeom>
          <a:solidFill>
            <a:srgbClr val="1A1A1A"/>
          </a:solidFill>
          <a:ln w="30480">
            <a:solidFill>
              <a:srgbClr val="61646A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93790" y="4429482"/>
            <a:ext cx="60960" cy="2093714"/>
          </a:xfrm>
          <a:prstGeom prst="roundRect">
            <a:avLst>
              <a:gd name="adj" fmla="val 55814"/>
            </a:avLst>
          </a:prstGeom>
          <a:solidFill>
            <a:srgbClr val="FFBC8F"/>
          </a:solidFill>
          <a:ln/>
        </p:spPr>
      </p:sp>
      <p:sp>
        <p:nvSpPr>
          <p:cNvPr id="13" name="Text 11"/>
          <p:cNvSpPr/>
          <p:nvPr/>
        </p:nvSpPr>
        <p:spPr>
          <a:xfrm>
            <a:off x="1112044" y="4686776"/>
            <a:ext cx="305954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Persistent Data Storage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12044" y="5177195"/>
            <a:ext cx="583239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 utilize </a:t>
            </a: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LocalStorage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for effectively saving and retrieving player scores and progress, offering basic persistence.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429482"/>
            <a:ext cx="6408063" cy="2093714"/>
          </a:xfrm>
          <a:prstGeom prst="roundRect">
            <a:avLst>
              <a:gd name="adj" fmla="val 1625"/>
            </a:avLst>
          </a:prstGeom>
          <a:solidFill>
            <a:srgbClr val="1A1A1A"/>
          </a:solidFill>
          <a:ln w="30480">
            <a:solidFill>
              <a:srgbClr val="61646A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428548" y="4429482"/>
            <a:ext cx="60960" cy="2093714"/>
          </a:xfrm>
          <a:prstGeom prst="roundRect">
            <a:avLst>
              <a:gd name="adj" fmla="val 55814"/>
            </a:avLst>
          </a:prstGeom>
          <a:solidFill>
            <a:srgbClr val="FFBC8F"/>
          </a:solidFill>
          <a:ln/>
        </p:spPr>
      </p:sp>
      <p:sp>
        <p:nvSpPr>
          <p:cNvPr id="17" name="Text 15"/>
          <p:cNvSpPr/>
          <p:nvPr/>
        </p:nvSpPr>
        <p:spPr>
          <a:xfrm>
            <a:off x="7746802" y="4686776"/>
            <a:ext cx="33058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Responsive UI/UX Design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46802" y="5177195"/>
            <a:ext cx="58325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 create a </a:t>
            </a: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responsive, user-friendly interface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that provides an optimal experience across both desktop and mobile devices.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677834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project was a crucial step in applying theoretical knowledge gained at </a:t>
            </a: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Unified Mentors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into practical, real-world application.</a:t>
            </a:r>
            <a:endParaRPr lang="en-US" sz="175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FE335B5-8DEF-5925-0D6E-945AF865EB15}"/>
              </a:ext>
            </a:extLst>
          </p:cNvPr>
          <p:cNvSpPr txBox="1"/>
          <p:nvPr/>
        </p:nvSpPr>
        <p:spPr>
          <a:xfrm>
            <a:off x="12779298" y="7716643"/>
            <a:ext cx="1761894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PAGE NO.2</a:t>
            </a:r>
            <a:endParaRPr lang="en-00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72596" y="581739"/>
            <a:ext cx="9285089" cy="5288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150"/>
              </a:lnSpc>
              <a:buNone/>
            </a:pPr>
            <a:r>
              <a:rPr lang="en-US" sz="330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Front-End Arsenal:</a:t>
            </a:r>
            <a:r>
              <a:rPr lang="en-US" sz="33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Crafting the User Experience</a:t>
            </a:r>
            <a:endParaRPr lang="en-US" sz="3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331" y="1586389"/>
            <a:ext cx="6316861" cy="631686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0828" y="1538883"/>
            <a:ext cx="6316861" cy="1015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 the </a:t>
            </a:r>
            <a:r>
              <a:rPr lang="en-US" sz="16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front-end</a:t>
            </a: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development of the Tic Tac Toe game, I leveraged industry-standard technologies to build a seamless and visually appealing interface: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7580828" y="2744748"/>
            <a:ext cx="6316861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HTML5:</a:t>
            </a: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Used for structuring the fundamental game board layout, player sections, and control elements.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7580828" y="3495675"/>
            <a:ext cx="6316861" cy="1015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CSS:</a:t>
            </a: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Employed for comprehensive styling, dynamic animations, and ensuring full mobile responsiveness across various screen sizes.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580828" y="4585097"/>
            <a:ext cx="6316861" cy="1015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JavaScript:</a:t>
            </a: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The powerhouse for core game logic, managing player turns, validating moves, detecting win/draw conditions, and facilitating game resets.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7580828" y="5790962"/>
            <a:ext cx="6316861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technologies collectively ensured fluid and engaging gameplay.</a:t>
            </a:r>
            <a:endParaRPr lang="en-US" sz="16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30335B-1894-9F22-85EF-5292492BA484}"/>
              </a:ext>
            </a:extLst>
          </p:cNvPr>
          <p:cNvSpPr txBox="1"/>
          <p:nvPr/>
        </p:nvSpPr>
        <p:spPr>
          <a:xfrm>
            <a:off x="12779298" y="7716643"/>
            <a:ext cx="1761894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PAGE NO.3</a:t>
            </a:r>
            <a:endParaRPr lang="en-00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07318" y="581739"/>
            <a:ext cx="8015645" cy="5288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150"/>
              </a:lnSpc>
              <a:buNone/>
            </a:pPr>
            <a:r>
              <a:rPr lang="en-US" sz="330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Back-End Concepts:</a:t>
            </a:r>
            <a:r>
              <a:rPr lang="en-US" sz="33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Smart Data Handling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40331" y="1538883"/>
            <a:ext cx="6316861" cy="1015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Given the lightweight nature and scope of this internship project, a full-fledged server-side back-end was not implemented. Instead, I opted for an efficient client-side solution: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1057632" y="2792254"/>
            <a:ext cx="5999559" cy="1322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LocalStorage</a:t>
            </a:r>
            <a:r>
              <a:rPr lang="en-US" sz="20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was strategically integrated into the JavaScript codebase to manage player scores and track game progress directly within the user's browser.</a:t>
            </a:r>
            <a:endParaRPr lang="en-US" sz="2050" dirty="0"/>
          </a:p>
        </p:txBody>
      </p:sp>
      <p:sp>
        <p:nvSpPr>
          <p:cNvPr id="5" name="Shape 3"/>
          <p:cNvSpPr/>
          <p:nvPr/>
        </p:nvSpPr>
        <p:spPr>
          <a:xfrm>
            <a:off x="740331" y="2792254"/>
            <a:ext cx="22860" cy="132207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6" name="Text 4"/>
          <p:cNvSpPr/>
          <p:nvPr/>
        </p:nvSpPr>
        <p:spPr>
          <a:xfrm>
            <a:off x="740331" y="4352211"/>
            <a:ext cx="6316861" cy="16924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approach offers several advantages, keeping the application </a:t>
            </a:r>
            <a:r>
              <a:rPr lang="en-US" sz="16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fast, reliable, and highly responsive</a:t>
            </a: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 It effectively demonstrates fundamental data persistence concepts without the overhead of a traditional server, making the game accessible offline and minimizing latency.</a:t>
            </a:r>
            <a:endParaRPr lang="en-US" sz="16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1632" y="1110615"/>
            <a:ext cx="6316861" cy="63168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7FEC0A-97D9-E619-4AAF-8AC1F1925C23}"/>
              </a:ext>
            </a:extLst>
          </p:cNvPr>
          <p:cNvSpPr txBox="1"/>
          <p:nvPr/>
        </p:nvSpPr>
        <p:spPr>
          <a:xfrm>
            <a:off x="12779298" y="7716643"/>
            <a:ext cx="1761894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PAGE NO.4</a:t>
            </a:r>
            <a:endParaRPr lang="en-00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97198" y="1285399"/>
            <a:ext cx="803588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Beyond the Basics:</a:t>
            </a:r>
            <a:r>
              <a:rPr lang="en-US" sz="35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Enhanced Features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306003"/>
            <a:ext cx="4196358" cy="3657243"/>
          </a:xfrm>
          <a:prstGeom prst="roundRect">
            <a:avLst>
              <a:gd name="adj" fmla="val 930"/>
            </a:avLst>
          </a:prstGeom>
          <a:solidFill>
            <a:srgbClr val="484B51"/>
          </a:solidFill>
          <a:ln/>
        </p:spPr>
      </p:sp>
      <p:sp>
        <p:nvSpPr>
          <p:cNvPr id="4" name="Shape 2"/>
          <p:cNvSpPr/>
          <p:nvPr/>
        </p:nvSpPr>
        <p:spPr>
          <a:xfrm>
            <a:off x="1020604" y="2532817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F1F1E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770" y="2681645"/>
            <a:ext cx="306110" cy="38266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0604" y="34400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Responsive Design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3930491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Ensuring flawless gameplay and optimal visuals across desktops, tablets, and mobile phones.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2306003"/>
            <a:ext cx="4196358" cy="3657243"/>
          </a:xfrm>
          <a:prstGeom prst="roundRect">
            <a:avLst>
              <a:gd name="adj" fmla="val 930"/>
            </a:avLst>
          </a:prstGeom>
          <a:solidFill>
            <a:srgbClr val="484B51"/>
          </a:solidFill>
          <a:ln/>
        </p:spPr>
      </p:sp>
      <p:sp>
        <p:nvSpPr>
          <p:cNvPr id="9" name="Shape 6"/>
          <p:cNvSpPr/>
          <p:nvPr/>
        </p:nvSpPr>
        <p:spPr>
          <a:xfrm>
            <a:off x="5443776" y="2532817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F1F1E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0942" y="2681645"/>
            <a:ext cx="306110" cy="38266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43776" y="3440073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Engaging Animations &amp; Sound Effects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43776" y="4284821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Integrating subtle animations and clear sound cues for a more immersive and satisfying user experience.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2306003"/>
            <a:ext cx="4196358" cy="3657243"/>
          </a:xfrm>
          <a:prstGeom prst="roundRect">
            <a:avLst>
              <a:gd name="adj" fmla="val 930"/>
            </a:avLst>
          </a:prstGeom>
          <a:solidFill>
            <a:srgbClr val="484B51"/>
          </a:solidFill>
          <a:ln/>
        </p:spPr>
      </p:sp>
      <p:sp>
        <p:nvSpPr>
          <p:cNvPr id="14" name="Shape 10"/>
          <p:cNvSpPr/>
          <p:nvPr/>
        </p:nvSpPr>
        <p:spPr>
          <a:xfrm>
            <a:off x="9866948" y="2532817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F1F1E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4114" y="2681645"/>
            <a:ext cx="306110" cy="38266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66948" y="3440073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Intuitive Reset &amp; Restart Options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66948" y="4284821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Providing easy ways to clear the board or begin a new match, facilitating smooth multi-round gameplay.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793790" y="621839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thoughtful additions elevate the project beyond a simple Tic Tac Toe game, demonstrating a commitment to enhanced user experience and thoughtful interaction design.</a:t>
            </a:r>
            <a:endParaRPr lang="en-US" sz="175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2F6059C-E423-CCFC-AB90-7FDD0497DB7B}"/>
              </a:ext>
            </a:extLst>
          </p:cNvPr>
          <p:cNvSpPr txBox="1"/>
          <p:nvPr/>
        </p:nvSpPr>
        <p:spPr>
          <a:xfrm>
            <a:off x="12779298" y="7716643"/>
            <a:ext cx="1761894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PAGE NO.5</a:t>
            </a:r>
            <a:endParaRPr lang="en-00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88638" y="1006078"/>
            <a:ext cx="785312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Results:</a:t>
            </a:r>
            <a:r>
              <a:rPr lang="en-US" sz="35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A Fully Functional Web Game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032278"/>
            <a:ext cx="7604284" cy="1360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culmination of this project is a </a:t>
            </a:r>
            <a:r>
              <a:rPr lang="en-US" sz="22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fully functional, web-based Tic Tac Toe game</a:t>
            </a:r>
            <a:r>
              <a:rPr lang="en-US" sz="2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that runs seamlessly in any modern browser.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596878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 enables </a:t>
            </a: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two players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to engage in interactive gameplay on the same device.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01979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game automatically </a:t>
            </a: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detects win conditions or draws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as moves are made.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07079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Player scores and progress are </a:t>
            </a: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persisted using LocalStorage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maintaining continuity across sessions.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6136957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project successfully demonstrates the practical application of my </a:t>
            </a: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internship learning outcomes at Unified Mentors.</a:t>
            </a:r>
            <a:endParaRPr lang="en-US" sz="17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083356"/>
            <a:ext cx="4885015" cy="48850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6007F95-48F7-3F38-003F-2015EF0844E6}"/>
              </a:ext>
            </a:extLst>
          </p:cNvPr>
          <p:cNvSpPr txBox="1"/>
          <p:nvPr/>
        </p:nvSpPr>
        <p:spPr>
          <a:xfrm>
            <a:off x="12779298" y="7716643"/>
            <a:ext cx="1761894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PAGE NO.6</a:t>
            </a:r>
            <a:endParaRPr lang="en-00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64788" y="945237"/>
            <a:ext cx="850070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Outcomes &amp; Learnings:</a:t>
            </a:r>
            <a:r>
              <a:rPr lang="en-US" sz="35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Sharpening Skills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306003"/>
            <a:ext cx="6407944" cy="226814"/>
          </a:xfrm>
          <a:prstGeom prst="roundRect">
            <a:avLst>
              <a:gd name="adj" fmla="val 15001"/>
            </a:avLst>
          </a:prstGeom>
          <a:solidFill>
            <a:srgbClr val="484B51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2759631"/>
            <a:ext cx="32426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JavaScript Logic Building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250049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Developing robust and efficient code for game interactivity and state management.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548" y="1965841"/>
            <a:ext cx="6408063" cy="226814"/>
          </a:xfrm>
          <a:prstGeom prst="roundRect">
            <a:avLst>
              <a:gd name="adj" fmla="val 15001"/>
            </a:avLst>
          </a:prstGeom>
          <a:solidFill>
            <a:srgbClr val="484B51"/>
          </a:solidFill>
          <a:ln/>
        </p:spPr>
      </p:sp>
      <p:sp>
        <p:nvSpPr>
          <p:cNvPr id="7" name="Text 5"/>
          <p:cNvSpPr/>
          <p:nvPr/>
        </p:nvSpPr>
        <p:spPr>
          <a:xfrm>
            <a:off x="7655362" y="2419469"/>
            <a:ext cx="33058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Responsive UI/UX Design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55362" y="2909888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Mastering HTML and CSS to create adaptable interfaces for diverse devices.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769644"/>
            <a:ext cx="6407944" cy="226814"/>
          </a:xfrm>
          <a:prstGeom prst="roundRect">
            <a:avLst>
              <a:gd name="adj" fmla="val 15001"/>
            </a:avLst>
          </a:prstGeom>
          <a:solidFill>
            <a:srgbClr val="484B51"/>
          </a:solidFill>
          <a:ln/>
        </p:spPr>
      </p:sp>
      <p:sp>
        <p:nvSpPr>
          <p:cNvPr id="10" name="Text 8"/>
          <p:cNvSpPr/>
          <p:nvPr/>
        </p:nvSpPr>
        <p:spPr>
          <a:xfrm>
            <a:off x="1020604" y="5223272"/>
            <a:ext cx="31751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Client-Side Data Storage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0604" y="5713690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Implementing LocalStorage for effective, lightweight data persistence.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548" y="4429482"/>
            <a:ext cx="6408063" cy="226814"/>
          </a:xfrm>
          <a:prstGeom prst="roundRect">
            <a:avLst>
              <a:gd name="adj" fmla="val 15001"/>
            </a:avLst>
          </a:prstGeom>
          <a:solidFill>
            <a:srgbClr val="484B51"/>
          </a:solidFill>
          <a:ln/>
        </p:spPr>
      </p:sp>
      <p:sp>
        <p:nvSpPr>
          <p:cNvPr id="13" name="Text 11"/>
          <p:cNvSpPr/>
          <p:nvPr/>
        </p:nvSpPr>
        <p:spPr>
          <a:xfrm>
            <a:off x="7655362" y="4883110"/>
            <a:ext cx="42012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Internship Guidance Application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55362" y="5373529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Applying professional development practices learned during the Unified Mentors internship.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692146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project instilled real confidence in my ability to approach and build </a:t>
            </a: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complete end-to-end web applications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75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DA4B9E3-5063-E500-D787-D7E5887DBE98}"/>
              </a:ext>
            </a:extLst>
          </p:cNvPr>
          <p:cNvSpPr txBox="1"/>
          <p:nvPr/>
        </p:nvSpPr>
        <p:spPr>
          <a:xfrm>
            <a:off x="12779298" y="7716643"/>
            <a:ext cx="1761894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PAGE NO.7</a:t>
            </a:r>
            <a:endParaRPr lang="en-00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476619" y="2260640"/>
            <a:ext cx="967704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Conclusion:</a:t>
            </a:r>
            <a:r>
              <a:rPr lang="en-US" sz="35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A Step Towards Full Stack Mastery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28124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 a Second-Year B.Tech Computer Science student at Godavari College of Engineering, Jalgaon (DBATU University), this project served as an invaluable opportunity to translate academic knowledge into practical web development skills.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62199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My internship at </a:t>
            </a: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Unified Mentors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provided the perfect environment to explore real-world applications of full stack web development. Though seemingly simple, the Tic Tac Toe Game project profoundly sharpened my problem-solving, coding, and design capabilities.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60605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Thank you for your attention, and I am now ready to answer any questions you may have.</a:t>
            </a:r>
            <a:endParaRPr lang="en-US" sz="17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AC80B1-6A96-B1C2-C699-7756BBE12636}"/>
              </a:ext>
            </a:extLst>
          </p:cNvPr>
          <p:cNvSpPr txBox="1"/>
          <p:nvPr/>
        </p:nvSpPr>
        <p:spPr>
          <a:xfrm>
            <a:off x="12779298" y="7716643"/>
            <a:ext cx="1761894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PAGE NO.8</a:t>
            </a:r>
            <a:endParaRPr lang="en-00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824</Words>
  <Application>Microsoft Office PowerPoint</Application>
  <PresentationFormat>Custom</PresentationFormat>
  <Paragraphs>72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Roboto</vt:lpstr>
      <vt:lpstr>Arial</vt:lpstr>
      <vt:lpstr>IBM Plex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faizan shah</cp:lastModifiedBy>
  <cp:revision>2</cp:revision>
  <dcterms:created xsi:type="dcterms:W3CDTF">2025-08-26T09:45:36Z</dcterms:created>
  <dcterms:modified xsi:type="dcterms:W3CDTF">2025-08-26T10:07:00Z</dcterms:modified>
</cp:coreProperties>
</file>